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68777" autoAdjust="0"/>
  </p:normalViewPr>
  <p:slideViewPr>
    <p:cSldViewPr showGuides="1">
      <p:cViewPr varScale="1">
        <p:scale>
          <a:sx n="58" d="100"/>
          <a:sy n="58" d="100"/>
        </p:scale>
        <p:origin x="-22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554BB-AD30-47A6-B406-367214926C9B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5D01D-6B3C-4759-BC7D-96958E8958B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06576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noProof="0" dirty="0" smtClean="0"/>
              <a:t>Informations</a:t>
            </a:r>
            <a:r>
              <a:rPr lang="fr-CH" baseline="0" noProof="0" dirty="0" smtClean="0"/>
              <a:t> supplémentaires</a:t>
            </a:r>
            <a:r>
              <a:rPr lang="fr-CH" noProof="0" dirty="0" smtClean="0"/>
              <a:t>:</a:t>
            </a:r>
          </a:p>
          <a:p>
            <a:r>
              <a:rPr lang="fr-CH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Intérêts financiers ou de propriété </a:t>
            </a:r>
            <a:r>
              <a:rPr lang="fr-CH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d'une manière quelconque dans l'industrie pharmaceutique et autres entreprises de santé : actions, participations, obligations, droits de propriété, droits de brevet, etc. </a:t>
            </a:r>
          </a:p>
          <a:p>
            <a:r>
              <a:rPr lang="fr-CH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Activités</a:t>
            </a:r>
            <a:r>
              <a:rPr lang="fr-CH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pour l'industrie pharmaceutique et autres entreprises de santé: engagements comme employé ou sur mandats, membre de conseils scientifiques ou d'autres activités comme conseiller ou expert (même à titre gracieux, mais pas activités uniques / non renouvelables)   </a:t>
            </a:r>
          </a:p>
          <a:p>
            <a:r>
              <a:rPr lang="fr-CH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Fonds fournis par tiers / dons</a:t>
            </a:r>
            <a:r>
              <a:rPr lang="fr-CH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part d’une industrie pharmaceutique ou d'autres entreprises de santé : reçues par la pharmacie d'hôpital, mais aussi à travers des fonds de l'hôpital (les pharmaciens chefs doivent tout déclarer, les autres déclarer uniquement les fonds fournis par un tiers / dons pour les projets qui concernent eux-mêmes), pas de déclaration des invitations ponctuelles (par ex. invitation à des congrès)</a:t>
            </a:r>
          </a:p>
          <a:p>
            <a:r>
              <a:rPr lang="fr-CH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 personnelles</a:t>
            </a:r>
            <a:r>
              <a:rPr lang="fr-CH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avec des personnes de l'industrie pharmaceutique et des autres entreprises de santé : parenté de première degré et / ou personnes vivant dans le même ménage</a:t>
            </a:r>
          </a:p>
          <a:p>
            <a:r>
              <a:rPr lang="fr-CH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Autres affiliations</a:t>
            </a:r>
            <a:r>
              <a:rPr lang="fr-CH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associations professionnelles (avec indication de la fonction au sein de l'association concernée), partis politiques (député élu démocratiquement à niveau cantonal et national)                        </a:t>
            </a:r>
            <a:endParaRPr lang="fr-CH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5D01D-6B3C-4759-BC7D-96958E8958BC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61797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71658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3602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5769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180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757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13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886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5264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250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016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722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62092-26EC-4681-8068-2BDB7A2E0E3E}" type="datetimeFigureOut">
              <a:rPr lang="de-CH" smtClean="0"/>
              <a:t>30.04.2015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7184C-7CE9-4087-B320-A6C646F54C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118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Déclaration conflits d’intérêts</a:t>
            </a:r>
            <a:endParaRPr lang="fr-CH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656" y="5949280"/>
            <a:ext cx="1828800" cy="411480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t"/>
            <a:r>
              <a:rPr lang="fr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Intérêts financiers ou de </a:t>
            </a: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propriété</a:t>
            </a:r>
          </a:p>
          <a:p>
            <a:pPr lvl="1" fontAlgn="t"/>
            <a:r>
              <a:rPr lang="de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??</a:t>
            </a:r>
            <a:endParaRPr lang="de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Activités pour l'industrie pharmaceutique et autres entreprises de </a:t>
            </a: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santé</a:t>
            </a:r>
          </a:p>
          <a:p>
            <a:pPr lvl="1"/>
            <a:r>
              <a:rPr lang="de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??</a:t>
            </a:r>
            <a:endParaRPr lang="de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Fonds fournis par tiers / dons </a:t>
            </a:r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de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??</a:t>
            </a:r>
            <a:endParaRPr lang="de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Relations </a:t>
            </a: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personnelles</a:t>
            </a:r>
          </a:p>
          <a:p>
            <a:pPr lvl="1"/>
            <a:r>
              <a:rPr lang="de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??</a:t>
            </a:r>
            <a:endParaRPr lang="de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Autres </a:t>
            </a: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affiliations</a:t>
            </a:r>
          </a:p>
          <a:p>
            <a:pPr lvl="1"/>
            <a:r>
              <a:rPr lang="de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??</a:t>
            </a:r>
            <a:endParaRPr lang="de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93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Déclaration conflits d’intérêts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Deklaration Interessenskonflikte</dc:title>
  <dc:creator>Susanna Kussmann</dc:creator>
  <cp:lastModifiedBy>Susanna Kussmann</cp:lastModifiedBy>
  <cp:revision>6</cp:revision>
  <dcterms:created xsi:type="dcterms:W3CDTF">2015-04-30T08:10:25Z</dcterms:created>
  <dcterms:modified xsi:type="dcterms:W3CDTF">2015-04-30T08:46:04Z</dcterms:modified>
</cp:coreProperties>
</file>